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919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4148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483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4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735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719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140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189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6678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16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015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6E27D-05B5-4C56-BC2E-2377BA97CCD3}" type="datetimeFigureOut">
              <a:rPr lang="ko-KR" altLang="en-US" smtClean="0"/>
              <a:t>2026-08-04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7ED3C-FCB7-4291-B821-3F91E0652C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84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81" y="0"/>
            <a:ext cx="122909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2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34" y="0"/>
            <a:ext cx="122978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02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38" y="0"/>
            <a:ext cx="12205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1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897" y="0"/>
            <a:ext cx="122997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04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44" y="0"/>
            <a:ext cx="12240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91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0"/>
            <a:ext cx="12192000" cy="6861442"/>
          </a:xfrm>
          <a:prstGeom prst="rect">
            <a:avLst/>
          </a:prstGeom>
        </p:spPr>
      </p:pic>
      <p:cxnSp>
        <p:nvCxnSpPr>
          <p:cNvPr id="3" name="꺾인 연결선 2"/>
          <p:cNvCxnSpPr/>
          <p:nvPr/>
        </p:nvCxnSpPr>
        <p:spPr>
          <a:xfrm rot="10800000">
            <a:off x="7171267" y="3708401"/>
            <a:ext cx="1354666" cy="102446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997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2"/>
            <a:ext cx="12201832" cy="685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775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54" y="-36330"/>
            <a:ext cx="12287474" cy="689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94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와이드스크린</PresentationFormat>
  <Paragraphs>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</cp:revision>
  <dcterms:created xsi:type="dcterms:W3CDTF">2022-01-19T06:03:42Z</dcterms:created>
  <dcterms:modified xsi:type="dcterms:W3CDTF">2026-08-04T02:13:35Z</dcterms:modified>
</cp:coreProperties>
</file>