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516F1-1E7A-4897-8595-C703127910D2}" type="datetimeFigureOut">
              <a:rPr lang="ko-KR" altLang="en-US" smtClean="0"/>
              <a:t>2022-06-02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AAE88-5655-4BD8-8A46-4E8F8AFC8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604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516F1-1E7A-4897-8595-C703127910D2}" type="datetimeFigureOut">
              <a:rPr lang="ko-KR" altLang="en-US" smtClean="0"/>
              <a:t>2022-06-02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AAE88-5655-4BD8-8A46-4E8F8AFC8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4360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516F1-1E7A-4897-8595-C703127910D2}" type="datetimeFigureOut">
              <a:rPr lang="ko-KR" altLang="en-US" smtClean="0"/>
              <a:t>2022-06-02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AAE88-5655-4BD8-8A46-4E8F8AFC8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616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516F1-1E7A-4897-8595-C703127910D2}" type="datetimeFigureOut">
              <a:rPr lang="ko-KR" altLang="en-US" smtClean="0"/>
              <a:t>2022-06-02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AAE88-5655-4BD8-8A46-4E8F8AFC8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8703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516F1-1E7A-4897-8595-C703127910D2}" type="datetimeFigureOut">
              <a:rPr lang="ko-KR" altLang="en-US" smtClean="0"/>
              <a:t>2022-06-02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AAE88-5655-4BD8-8A46-4E8F8AFC8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0251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516F1-1E7A-4897-8595-C703127910D2}" type="datetimeFigureOut">
              <a:rPr lang="ko-KR" altLang="en-US" smtClean="0"/>
              <a:t>2022-06-02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AAE88-5655-4BD8-8A46-4E8F8AFC8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4246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516F1-1E7A-4897-8595-C703127910D2}" type="datetimeFigureOut">
              <a:rPr lang="ko-KR" altLang="en-US" smtClean="0"/>
              <a:t>2022-06-02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AAE88-5655-4BD8-8A46-4E8F8AFC8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58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516F1-1E7A-4897-8595-C703127910D2}" type="datetimeFigureOut">
              <a:rPr lang="ko-KR" altLang="en-US" smtClean="0"/>
              <a:t>2022-06-02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AAE88-5655-4BD8-8A46-4E8F8AFC8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04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516F1-1E7A-4897-8595-C703127910D2}" type="datetimeFigureOut">
              <a:rPr lang="ko-KR" altLang="en-US" smtClean="0"/>
              <a:t>2022-06-02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AAE88-5655-4BD8-8A46-4E8F8AFC8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258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516F1-1E7A-4897-8595-C703127910D2}" type="datetimeFigureOut">
              <a:rPr lang="ko-KR" altLang="en-US" smtClean="0"/>
              <a:t>2022-06-02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AAE88-5655-4BD8-8A46-4E8F8AFC8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40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516F1-1E7A-4897-8595-C703127910D2}" type="datetimeFigureOut">
              <a:rPr lang="ko-KR" altLang="en-US" smtClean="0"/>
              <a:t>2022-06-02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AAE88-5655-4BD8-8A46-4E8F8AFC8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648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516F1-1E7A-4897-8595-C703127910D2}" type="datetimeFigureOut">
              <a:rPr lang="ko-KR" altLang="en-US" smtClean="0"/>
              <a:t>2022-06-02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AAE88-5655-4BD8-8A46-4E8F8AFC8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12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07" y="1"/>
            <a:ext cx="11010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678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2" y="1"/>
            <a:ext cx="11039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14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-1"/>
            <a:ext cx="1102995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833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2022-06-02T07:51:48Z</dcterms:created>
  <dcterms:modified xsi:type="dcterms:W3CDTF">2022-06-02T07:52:10Z</dcterms:modified>
</cp:coreProperties>
</file>